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62" r:id="rId5"/>
    <p:sldId id="389" r:id="rId6"/>
    <p:sldId id="390" r:id="rId7"/>
    <p:sldId id="383" r:id="rId8"/>
    <p:sldId id="391" r:id="rId9"/>
    <p:sldId id="361" r:id="rId10"/>
    <p:sldId id="392" r:id="rId11"/>
    <p:sldId id="393" r:id="rId12"/>
    <p:sldId id="398" r:id="rId13"/>
    <p:sldId id="399" r:id="rId14"/>
    <p:sldId id="394" r:id="rId15"/>
    <p:sldId id="343" r:id="rId16"/>
    <p:sldId id="395" r:id="rId17"/>
    <p:sldId id="396" r:id="rId18"/>
    <p:sldId id="397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10/29/2025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0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7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="" xmlns:a16="http://schemas.microsoft.com/office/drawing/2014/main" xmlns:p14="http://schemas.microsoft.com/office/powerpoint/2010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="" xmlns:a16="http://schemas.microsoft.com/office/drawing/2014/main" xmlns:p14="http://schemas.microsoft.com/office/powerpoint/2010/main" xmlns:p15="http://schemas.microsoft.com/office/powerpoint/2012/main"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19" y="3429000"/>
            <a:ext cx="4876803" cy="887895"/>
          </a:xfrm>
        </p:spPr>
        <p:txBody>
          <a:bodyPr/>
          <a:lstStyle/>
          <a:p>
            <a:r>
              <a:rPr lang="ru-RU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Конвертер</a:t>
            </a:r>
            <a:r>
              <a:rPr lang="en-US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ru-RU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валют </a:t>
            </a:r>
            <a:r>
              <a:rPr lang="en-US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CoinSwitch</a:t>
            </a:r>
            <a:endParaRPr lang="zh-CN" altLang="en-US" sz="24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320" y="4552056"/>
            <a:ext cx="4876803" cy="1174224"/>
          </a:xfrm>
        </p:spPr>
        <p:txBody>
          <a:bodyPr/>
          <a:lstStyle/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Разработали студенты группы П-412</a:t>
            </a:r>
            <a:r>
              <a:rPr lang="en-US" sz="1800" b="1" dirty="0" smtClean="0">
                <a:solidFill>
                  <a:schemeClr val="bg1"/>
                </a:solidFill>
              </a:rPr>
              <a:t>: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Метельков </a:t>
            </a:r>
            <a:r>
              <a:rPr lang="ru-RU" sz="1800" b="1" dirty="0">
                <a:solidFill>
                  <a:schemeClr val="bg1"/>
                </a:solidFill>
              </a:rPr>
              <a:t>Дмитрий</a:t>
            </a:r>
            <a:r>
              <a:rPr lang="ru-RU" sz="1800" b="1" dirty="0" smtClean="0">
                <a:solidFill>
                  <a:schemeClr val="bg1"/>
                </a:solidFill>
              </a:rPr>
              <a:t>,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Драчев Александр</a:t>
            </a:r>
            <a:endParaRPr lang="ru-RU" sz="1800" b="1" dirty="0">
              <a:solidFill>
                <a:schemeClr val="bg1"/>
              </a:solidFill>
            </a:endParaRPr>
          </a:p>
          <a:p>
            <a:endParaRPr lang="zh-CN" altLang="zh-CN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32" y="0"/>
            <a:ext cx="685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594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8876" y="3658342"/>
            <a:ext cx="9979331" cy="184202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+mn-lt"/>
              </a:rPr>
              <a:t>Е</a:t>
            </a:r>
            <a:r>
              <a:rPr lang="ru-RU" sz="4800" dirty="0" smtClean="0">
                <a:solidFill>
                  <a:schemeClr val="bg1"/>
                </a:solidFill>
                <a:latin typeface="+mn-lt"/>
              </a:rPr>
              <a:t>сли будете использовать наш конвертер</a:t>
            </a:r>
            <a:endParaRPr lang="ru-RU" sz="4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35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Фонд Леонардо Ди Каприо заподозрили в хищении государственных дене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71" y="456301"/>
            <a:ext cx="7084258" cy="47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4521" y="5547947"/>
            <a:ext cx="719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</a:t>
            </a:r>
            <a:r>
              <a:rPr lang="ru-RU" sz="2800" dirty="0" smtClean="0">
                <a:solidFill>
                  <a:schemeClr val="bg1"/>
                </a:solidFill>
              </a:rPr>
              <a:t>о будете, как он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09245" y="3593685"/>
            <a:ext cx="99118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prstClr val="black"/>
                </a:solidFill>
                <a:ea typeface="+mj-ea"/>
                <a:cs typeface="+mj-cs"/>
              </a:rPr>
              <a:t>Если </a:t>
            </a:r>
            <a:r>
              <a:rPr lang="ru-RU" sz="4800" b="1" dirty="0" smtClean="0">
                <a:solidFill>
                  <a:prstClr val="black"/>
                </a:solidFill>
                <a:ea typeface="+mj-ea"/>
                <a:cs typeface="+mj-cs"/>
              </a:rPr>
              <a:t>не будете </a:t>
            </a:r>
            <a:r>
              <a:rPr lang="ru-RU" sz="4800" b="1" dirty="0">
                <a:solidFill>
                  <a:prstClr val="black"/>
                </a:solidFill>
                <a:ea typeface="+mj-ea"/>
                <a:cs typeface="+mj-cs"/>
              </a:rPr>
              <a:t>использовать наш </a:t>
            </a:r>
            <a:r>
              <a:rPr lang="ru-RU" sz="4800" b="1" dirty="0" smtClean="0">
                <a:solidFill>
                  <a:prstClr val="black"/>
                </a:solidFill>
                <a:ea typeface="+mj-ea"/>
                <a:cs typeface="+mj-cs"/>
              </a:rPr>
              <a:t>конвертер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07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3952176" y="4879974"/>
            <a:ext cx="4334540" cy="1279615"/>
          </a:xfrm>
        </p:spPr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То будете, как он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4098" name="Picture 2" descr="БОМЖ ИВАН НАШЕЛ НОУТБУК и в первую очередь проверил корзину - выпуск №6794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3238"/>
            <a:ext cx="4923692" cy="42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0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Волк с Уолл-стрит За отмывание денег продюсеру фильма грозит 25 лет тюрьмы  в Малайзии / N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15636" y="5394531"/>
            <a:ext cx="7721456" cy="8159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+mn-lt"/>
              </a:rPr>
              <a:t>Спасибо за внимание</a:t>
            </a:r>
            <a:endParaRPr lang="ru-RU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26" name="Picture 6" descr="Леонардо ДиКаприо обвиняют в хищении миллиардов — Новости на Фильм Пр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2192000" cy="686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2565105" y="5083927"/>
            <a:ext cx="7721456" cy="8159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atin typeface="+mn-lt"/>
              </a:rPr>
              <a:t>Спасибо за внимание</a:t>
            </a:r>
            <a:endParaRPr lang="ru-RU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14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Проблема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5543" y="367518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85543" y="2513489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81915" y="4825344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964941" y="476197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93982" y="2446092"/>
            <a:ext cx="699607" cy="638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87948" y="3641487"/>
            <a:ext cx="699607" cy="638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09225" y="2067118"/>
            <a:ext cx="101298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cs typeface="Times New Roman" panose="02020603050405020304" pitchFamily="18" charset="0"/>
              </a:rPr>
              <a:t>Вот представьте, вы просыпаетесь, делаете завтрак и думаете, в какую валюту бы вам вложить свои накопления. Пока вы мешаете кофе, ваши мысли скачут от японских йен к норвежским кронам, и вы понимаете, что ваш мозг не в состоянии вычислять курс BTC/PLN до того, как вы сделаете первый глоток.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79230" y="2525877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10219" y="1084076"/>
            <a:ext cx="5674351" cy="33732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n-lt"/>
              </a:rPr>
              <a:t>Решение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79230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61153" y="4859396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37302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202876" y="2502342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>
          <a:xfrm>
            <a:off x="221283" y="1714502"/>
            <a:ext cx="7213187" cy="2558560"/>
          </a:xfrm>
        </p:spPr>
        <p:txBody>
          <a:bodyPr/>
          <a:lstStyle/>
          <a:p>
            <a:r>
              <a:rPr lang="ru-RU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Создать простой и интуитивно понятный конвертер </a:t>
            </a:r>
            <a:r>
              <a:rPr lang="ru-RU" sz="2800" b="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валют </a:t>
            </a:r>
            <a:r>
              <a:rPr lang="en-US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CoinSwitch</a:t>
            </a:r>
            <a:r>
              <a:rPr lang="ru-RU" sz="2800" b="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ru-RU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который работает так же быстро, как закипает ваш чайник, и не требует для понимая больше двух извилин, одна из которых все еще занята мыслями о тосте.</a:t>
            </a:r>
            <a:endParaRPr lang="ru-RU" sz="28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67" y="894534"/>
            <a:ext cx="4275841" cy="42758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50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CAD-F661-AB2E-FFFE-33255C54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88" y="3260035"/>
            <a:ext cx="8339722" cy="649356"/>
          </a:xfrm>
        </p:spPr>
        <p:txBody>
          <a:bodyPr/>
          <a:lstStyle/>
          <a:p>
            <a:r>
              <a:rPr lang="ru-RU" altLang="zh-CN" dirty="0" smtClean="0">
                <a:solidFill>
                  <a:schemeClr val="bg1"/>
                </a:solidFill>
                <a:latin typeface="+mn-lt"/>
              </a:rPr>
              <a:t>Уникальность подхода к решению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4371A1-BEF1-29BF-8E92-3E0F2A1C1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82" y="1352068"/>
            <a:ext cx="11517313" cy="438150"/>
          </a:xfrm>
        </p:spPr>
        <p:txBody>
          <a:bodyPr/>
          <a:lstStyle/>
          <a:p>
            <a:pPr algn="just"/>
            <a:r>
              <a:rPr lang="ru-RU" altLang="zh-CN" sz="3200" dirty="0" smtClean="0">
                <a:solidFill>
                  <a:schemeClr val="bg1"/>
                </a:solidFill>
              </a:rPr>
              <a:t>Прямой </a:t>
            </a:r>
            <a:r>
              <a:rPr lang="ru-RU" altLang="zh-CN" sz="3200" dirty="0">
                <a:solidFill>
                  <a:schemeClr val="bg1"/>
                </a:solidFill>
              </a:rPr>
              <a:t>парсинг официальных данных ЦБ РФ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Работа с первоисточником (cbr.ru) вместо сторонних </a:t>
            </a:r>
            <a:r>
              <a:rPr lang="ru-RU" altLang="zh-CN" sz="3200" dirty="0" smtClean="0">
                <a:solidFill>
                  <a:schemeClr val="bg1"/>
                </a:solidFill>
              </a:rPr>
              <a:t>API</a:t>
            </a:r>
            <a:endParaRPr lang="ru-RU" altLang="zh-CN" sz="32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Обработка XML-формата с учетом российских особенностей (запятые как разделители</a:t>
            </a:r>
            <a:r>
              <a:rPr lang="ru-RU" altLang="zh-CN" sz="32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Автоматическая нормализация данных (номиналы, значения)</a:t>
            </a:r>
          </a:p>
        </p:txBody>
      </p:sp>
    </p:spTree>
    <p:extLst>
      <p:ext uri="{BB962C8B-B14F-4D97-AF65-F5344CB8AC3E}">
        <p14:creationId xmlns:p14="http://schemas.microsoft.com/office/powerpoint/2010/main" val="337659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351396" y="1237041"/>
            <a:ext cx="10718120" cy="4229072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Многоуровневый подход к конвертации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Базовый уровень: Все курсы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валют</a:t>
            </a:r>
            <a:endParaRPr lang="ru-RU" sz="3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Целевой уровень: Конкретная валюта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по</a:t>
            </a:r>
            <a:r>
              <a:rPr lang="en-US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коду</a:t>
            </a:r>
            <a:endParaRPr lang="ru-RU" sz="3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Расчетный уровень: Конвертация между любыми валютами</a:t>
            </a:r>
          </a:p>
        </p:txBody>
      </p:sp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61613" y="1450731"/>
            <a:ext cx="7024988" cy="3490546"/>
          </a:xfrm>
        </p:spPr>
        <p:txBody>
          <a:bodyPr/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Экосистема финансовых операций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Не просто конвертер, а инструмент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анализа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Возможность </a:t>
            </a:r>
            <a:r>
              <a:rPr lang="ru-RU" sz="2800" dirty="0">
                <a:solidFill>
                  <a:schemeClr val="bg1"/>
                </a:solidFill>
              </a:rPr>
              <a:t>сравнения "что выгоднее"</a:t>
            </a:r>
          </a:p>
          <a:p>
            <a:endParaRPr lang="ru-RU" dirty="0"/>
          </a:p>
        </p:txBody>
      </p:sp>
      <p:pic>
        <p:nvPicPr>
          <p:cNvPr id="1028" name="Picture 4" descr="Финансисты очень много зарабатывают — и другие мифы о профессии | RB.R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78" y="1154616"/>
            <a:ext cx="5187461" cy="34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4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128" y="360483"/>
            <a:ext cx="10550831" cy="66845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+mn-lt"/>
              </a:rPr>
              <a:t>Сравнение с обычными конвертерами </a:t>
            </a:r>
            <a:endParaRPr lang="ru-RU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2479431" y="1547447"/>
            <a:ext cx="7957038" cy="2233246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                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</a:t>
            </a:r>
            <a:endParaRPr lang="ru-RU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52364"/>
              </p:ext>
            </p:extLst>
          </p:nvPr>
        </p:nvGraphicFramePr>
        <p:xfrm>
          <a:off x="1757630" y="1686950"/>
          <a:ext cx="8723826" cy="3122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913">
                  <a:extLst>
                    <a:ext uri="{9D8B030D-6E8A-4147-A177-3AD203B41FA5}">
                      <a16:colId xmlns:a16="http://schemas.microsoft.com/office/drawing/2014/main" val="2788288735"/>
                    </a:ext>
                  </a:extLst>
                </a:gridCol>
                <a:gridCol w="4361913">
                  <a:extLst>
                    <a:ext uri="{9D8B030D-6E8A-4147-A177-3AD203B41FA5}">
                      <a16:colId xmlns:a16="http://schemas.microsoft.com/office/drawing/2014/main" val="3133376722"/>
                    </a:ext>
                  </a:extLst>
                </a:gridCol>
              </a:tblGrid>
              <a:tr h="83530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Обычные конвертеры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Наш подход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92058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Только базовая конвертация	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Многоуровневая аналитика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28228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Сторонние 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Прямой доступ к первоисточнику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86659"/>
                  </a:ext>
                </a:extLst>
              </a:tr>
              <a:tr h="83530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Упрощенные расчеты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Прозрачная математика с номиналами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447647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Статический интерфейс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Интерактивный контекстный диалог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1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Видео работы конвертера</a:t>
            </a:r>
            <a:endParaRPr lang="ru-RU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0764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599FA8-926C-4FE5-9E7F-E46CDF48ACA3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21705155-b4ce-4c69-95dc-4fd6cb8c5571"/>
    <ds:schemaRef ds:uri="http://purl.org/dc/terms/"/>
    <ds:schemaRef ds:uri="http://schemas.microsoft.com/office/infopath/2007/PartnerControls"/>
    <ds:schemaRef ds:uri="38de0ec0-4312-429b-9ba4-a6f7899b86f2"/>
  </ds:schemaRefs>
</ds:datastoreItem>
</file>

<file path=customXml/itemProps3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256</Words>
  <Application>Microsoft Office PowerPoint</Application>
  <PresentationFormat>Широкоэкранный</PresentationFormat>
  <Paragraphs>46</Paragraphs>
  <Slides>15</Slides>
  <Notes>4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Arial</vt:lpstr>
      <vt:lpstr>等线</vt:lpstr>
      <vt:lpstr>Times New Roman</vt:lpstr>
      <vt:lpstr>Custom</vt:lpstr>
      <vt:lpstr>Конвертер валют CoinSwitch</vt:lpstr>
      <vt:lpstr>Проблема</vt:lpstr>
      <vt:lpstr>Решение</vt:lpstr>
      <vt:lpstr>Уникальность подхода к решению</vt:lpstr>
      <vt:lpstr>Презентация PowerPoint</vt:lpstr>
      <vt:lpstr>Презентация PowerPoint</vt:lpstr>
      <vt:lpstr>Презентация PowerPoint</vt:lpstr>
      <vt:lpstr>Сравнение с обычными конвертерами </vt:lpstr>
      <vt:lpstr>Презентация PowerPoint</vt:lpstr>
      <vt:lpstr>МЕМ</vt:lpstr>
      <vt:lpstr>Если будете использовать наш конвертер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учета рабочего времени для фрилансеров, интегрированная с платформой FreelanceHub</dc:title>
  <dc:creator>Дмитрий М</dc:creator>
  <cp:lastModifiedBy>Дмитрий М</cp:lastModifiedBy>
  <cp:revision>23</cp:revision>
  <dcterms:modified xsi:type="dcterms:W3CDTF">2025-10-29T14:47:38Z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